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04" r:id="rId4"/>
  </p:sldMasterIdLst>
  <p:sldIdLst>
    <p:sldId id="256" r:id="rId5"/>
    <p:sldId id="259" r:id="rId6"/>
    <p:sldId id="260" r:id="rId7"/>
    <p:sldId id="261" r:id="rId8"/>
    <p:sldId id="263" r:id="rId9"/>
    <p:sldId id="266" r:id="rId10"/>
    <p:sldId id="262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73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42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66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99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216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704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870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63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379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415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62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730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423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661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991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216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704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87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637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379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41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62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839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746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292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680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506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30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360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095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196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604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84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FF99E6-56D9-4550-AC3B-9565E75E11D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8EB972-2C92-4363-BF5F-26B01F61E3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16044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16044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FF99E6-56D9-4550-AC3B-9565E75E11D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16.05.2013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8EB972-2C92-4363-BF5F-26B01F61E34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86252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Nastya\211docs\&#1092;&#1080;&#1079;&#1080;&#1082;&#1072;\IMG_0351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Nastya\211docs\&#1092;&#1080;&#1079;&#1080;&#1082;&#1072;\IMG_0350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 Эрстеда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Проверка на Практике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12976"/>
            <a:ext cx="87129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разрабатывали: </a:t>
            </a:r>
          </a:p>
          <a:p>
            <a:r>
              <a:rPr lang="ru-RU" dirty="0"/>
              <a:t>	</a:t>
            </a:r>
            <a:r>
              <a:rPr lang="ru-RU" dirty="0" smtClean="0"/>
              <a:t>		Волков Никита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Гришина Анна </a:t>
            </a:r>
          </a:p>
          <a:p>
            <a:r>
              <a:rPr lang="ru-RU" dirty="0"/>
              <a:t>	</a:t>
            </a:r>
            <a:r>
              <a:rPr lang="ru-RU" dirty="0" smtClean="0"/>
              <a:t>		Зинченко Дмитрий</a:t>
            </a:r>
          </a:p>
          <a:p>
            <a:r>
              <a:rPr lang="ru-RU" dirty="0"/>
              <a:t>	</a:t>
            </a:r>
            <a:r>
              <a:rPr lang="ru-RU" dirty="0" smtClean="0"/>
              <a:t>		</a:t>
            </a:r>
            <a:r>
              <a:rPr lang="ru-RU" dirty="0" err="1" smtClean="0"/>
              <a:t>Кабайлова</a:t>
            </a:r>
            <a:r>
              <a:rPr lang="ru-RU" dirty="0" smtClean="0"/>
              <a:t> Анастасия</a:t>
            </a:r>
          </a:p>
          <a:p>
            <a:r>
              <a:rPr lang="ru-RU" dirty="0"/>
              <a:t>	</a:t>
            </a:r>
            <a:r>
              <a:rPr lang="ru-RU" dirty="0" smtClean="0"/>
              <a:t>		Турсунова Ширин</a:t>
            </a:r>
          </a:p>
          <a:p>
            <a:r>
              <a:rPr lang="ru-RU" dirty="0"/>
              <a:t>	</a:t>
            </a:r>
            <a:r>
              <a:rPr lang="ru-RU" dirty="0" smtClean="0"/>
              <a:t>				Группа 211</a:t>
            </a:r>
          </a:p>
          <a:p>
            <a:r>
              <a:rPr lang="ru-RU" dirty="0"/>
              <a:t>	</a:t>
            </a:r>
            <a:r>
              <a:rPr lang="ru-RU" dirty="0" smtClean="0"/>
              <a:t>				Руководитель:</a:t>
            </a:r>
          </a:p>
          <a:p>
            <a:r>
              <a:rPr lang="ru-RU" dirty="0" smtClean="0"/>
              <a:t>					</a:t>
            </a:r>
            <a:r>
              <a:rPr lang="ru-RU" dirty="0" err="1" smtClean="0"/>
              <a:t>Шкуринов</a:t>
            </a:r>
            <a:r>
              <a:rPr lang="ru-RU" dirty="0" smtClean="0"/>
              <a:t> Александр Павлович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Москва 2013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361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3000">
              <a:schemeClr val="bg2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59407"/>
            <a:ext cx="5050904" cy="390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endParaRPr lang="ru-RU" sz="1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656" y="404664"/>
            <a:ext cx="7628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Ганс Христиан Эрстед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1317" y="591792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Г. Х. Эрстед (1777 - 1851)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79" y="1329863"/>
            <a:ext cx="3426765" cy="440339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556792"/>
            <a:ext cx="46085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</a:rPr>
              <a:t>Эрстед </a:t>
            </a:r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sz="1900" dirty="0" err="1" smtClean="0">
                <a:solidFill>
                  <a:schemeClr val="bg2">
                    <a:lumMod val="75000"/>
                  </a:schemeClr>
                </a:solidFill>
              </a:rPr>
              <a:t>Ærsted</a:t>
            </a:r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ru-RU" sz="1900" dirty="0" err="1" smtClean="0">
                <a:solidFill>
                  <a:schemeClr val="bg2">
                    <a:lumMod val="75000"/>
                  </a:schemeClr>
                </a:solidFill>
              </a:rPr>
              <a:t>Г</a:t>
            </a:r>
            <a:r>
              <a:rPr lang="ru-RU" sz="1900" dirty="0" err="1" smtClean="0">
                <a:solidFill>
                  <a:schemeClr val="bg2">
                    <a:lumMod val="75000"/>
                  </a:schemeClr>
                </a:solidFill>
              </a:rPr>
              <a:t>анс</a:t>
            </a:r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 Христиан</a:t>
            </a:r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, датский физик. Окончил Копенгагенский университет (1797). Основные труды по физике, химии, философии. Важнейшая научная заслуга Эрстеда — установление связи между электрическими и магнитными явлениями в опытах по отклонению магнитной стрелки под действием проводника с током. Сообщение об этих опытах, опубликованное в 1820, вызвало большое число исследований, которые в итоге привели к созданию электродинамики и электротехники. </a:t>
            </a:r>
            <a:endParaRPr lang="ru-RU" sz="1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0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3000">
              <a:schemeClr val="bg2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 в метро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544435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Нами был проведен опыт схожий  с опытом Эрстеда, где в качестве проводника с током выступал контактный рельс метро. Мы наблюдали за изменением угла отклонения стрелки компаса в момент прибытия  поезда на станцию и в момент его отправления.</a:t>
            </a:r>
            <a:endParaRPr lang="ru-RU" sz="1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E:\800px-Схема_узла_подвески_К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7" t="4662" r="5285" b="11020"/>
          <a:stretch/>
        </p:blipFill>
        <p:spPr bwMode="auto">
          <a:xfrm>
            <a:off x="1907704" y="2795485"/>
            <a:ext cx="5777118" cy="39586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90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3000">
              <a:schemeClr val="bg2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 в вагоне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G_035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1878" y="1412776"/>
            <a:ext cx="6780245" cy="50851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8019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3000">
              <a:schemeClr val="bg2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 в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вагоне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0370" y="36136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На станции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7744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Торможение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6256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Движение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904" y="3573016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Отправление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6237312"/>
            <a:ext cx="126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Приехали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Елена\Desktop\физика\Photo\IMG_0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737829" cy="205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физика\Photo\IMG_0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901696" cy="2176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физика\Photo\IMG_0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736000" cy="205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Nastya\211docs\физика\Photo\IMG_0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736000" cy="2052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Admin\Desktop\Nastya\211docs\физика\Photo\IMG_0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77072"/>
            <a:ext cx="2736000" cy="2052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Users\Admin\Desktop\Nastya\211docs\физика\Photo\IMG_0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77072"/>
            <a:ext cx="2736000" cy="20520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801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3000">
              <a:schemeClr val="bg2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 на перроне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G_035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8000" y="1484784"/>
            <a:ext cx="6768000" cy="507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8019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3000">
              <a:schemeClr val="bg2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620688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 на перроне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37170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Ожидание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Отправление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64502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Прибытие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6237312"/>
            <a:ext cx="126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Уехал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dmin\Desktop\Nastya\211docs\физика\Photo\IMG_0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2736000" cy="2052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Admin\Desktop\Nastya\211docs\физика\Photo\IMG_0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2736000" cy="2052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Admin\Desktop\Nastya\211docs\физика\Photo\IMG_0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49080"/>
            <a:ext cx="2736000" cy="2052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Admin\Desktop\Nastya\211docs\физика\Photo\IMG_0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2736000" cy="20520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801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3000">
              <a:schemeClr val="bg2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" y="83671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Г. Х. Эрстед.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Опыты по действию электрического конфликта на магнитную стрелку. - Гафния, 182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59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3000">
              <a:schemeClr val="bg2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988840"/>
            <a:ext cx="830730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8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113</Words>
  <Application>Microsoft Office PowerPoint</Application>
  <PresentationFormat>Экран (4:3)</PresentationFormat>
  <Paragraphs>36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Поток</vt:lpstr>
      <vt:lpstr>1_Поток</vt:lpstr>
      <vt:lpstr>2_Поток</vt:lpstr>
      <vt:lpstr>3_Поток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Admin</cp:lastModifiedBy>
  <cp:revision>25</cp:revision>
  <dcterms:created xsi:type="dcterms:W3CDTF">2012-12-05T06:41:22Z</dcterms:created>
  <dcterms:modified xsi:type="dcterms:W3CDTF">2013-05-16T15:29:48Z</dcterms:modified>
</cp:coreProperties>
</file>